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8A23-F776-4848-8BDC-BE21C1CFBA0B}" type="datetimeFigureOut">
              <a:rPr lang="en-US" smtClean="0"/>
              <a:pPr/>
              <a:t>12/5/11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48546-8550-9E41-93BB-91DC8610F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8A23-F776-4848-8BDC-BE21C1CFBA0B}" type="datetimeFigureOut">
              <a:rPr lang="en-US" smtClean="0"/>
              <a:pPr/>
              <a:t>12/5/11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48546-8550-9E41-93BB-91DC8610F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8A23-F776-4848-8BDC-BE21C1CFBA0B}" type="datetimeFigureOut">
              <a:rPr lang="en-US" smtClean="0"/>
              <a:pPr/>
              <a:t>12/5/11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48546-8550-9E41-93BB-91DC8610F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8A23-F776-4848-8BDC-BE21C1CFBA0B}" type="datetimeFigureOut">
              <a:rPr lang="en-US" smtClean="0"/>
              <a:pPr/>
              <a:t>12/5/11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48546-8550-9E41-93BB-91DC8610F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8A23-F776-4848-8BDC-BE21C1CFBA0B}" type="datetimeFigureOut">
              <a:rPr lang="en-US" smtClean="0"/>
              <a:pPr/>
              <a:t>12/5/11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48546-8550-9E41-93BB-91DC8610F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8A23-F776-4848-8BDC-BE21C1CFBA0B}" type="datetimeFigureOut">
              <a:rPr lang="en-US" smtClean="0"/>
              <a:pPr/>
              <a:t>12/5/11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48546-8550-9E41-93BB-91DC8610F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8A23-F776-4848-8BDC-BE21C1CFBA0B}" type="datetimeFigureOut">
              <a:rPr lang="en-US" smtClean="0"/>
              <a:pPr/>
              <a:t>12/5/11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48546-8550-9E41-93BB-91DC8610F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8A23-F776-4848-8BDC-BE21C1CFBA0B}" type="datetimeFigureOut">
              <a:rPr lang="en-US" smtClean="0"/>
              <a:pPr/>
              <a:t>12/5/11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48546-8550-9E41-93BB-91DC8610F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8A23-F776-4848-8BDC-BE21C1CFBA0B}" type="datetimeFigureOut">
              <a:rPr lang="en-US" smtClean="0"/>
              <a:pPr/>
              <a:t>12/5/11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48546-8550-9E41-93BB-91DC8610F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8A23-F776-4848-8BDC-BE21C1CFBA0B}" type="datetimeFigureOut">
              <a:rPr lang="en-US" smtClean="0"/>
              <a:pPr/>
              <a:t>12/5/11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48546-8550-9E41-93BB-91DC8610F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8A23-F776-4848-8BDC-BE21C1CFBA0B}" type="datetimeFigureOut">
              <a:rPr lang="en-US" smtClean="0"/>
              <a:pPr/>
              <a:t>12/5/11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48546-8550-9E41-93BB-91DC8610F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48A23-F776-4848-8BDC-BE21C1CFBA0B}" type="datetimeFigureOut">
              <a:rPr lang="en-US" smtClean="0"/>
              <a:pPr/>
              <a:t>12/5/11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48546-8550-9E41-93BB-91DC8610F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54626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A6A6A6"/>
                </a:solidFill>
              </a:rPr>
              <a:t>How to </a:t>
            </a:r>
            <a:r>
              <a:rPr lang="en-US" dirty="0" smtClean="0">
                <a:solidFill>
                  <a:srgbClr val="A6A6A6"/>
                </a:solidFill>
              </a:rPr>
              <a:t>set up </a:t>
            </a:r>
            <a:r>
              <a:rPr lang="en-US" dirty="0" smtClean="0">
                <a:solidFill>
                  <a:srgbClr val="A6A6A6"/>
                </a:solidFill>
              </a:rPr>
              <a:t>a studio  </a:t>
            </a:r>
            <a:endParaRPr lang="en-US" dirty="0">
              <a:solidFill>
                <a:srgbClr val="A6A6A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844" y="226114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Blackoak Std"/>
                <a:cs typeface="Blackoak Std"/>
              </a:rPr>
              <a:t>You will need the following:</a:t>
            </a:r>
            <a:endParaRPr lang="en-US" dirty="0">
              <a:latin typeface="Blackoak Std"/>
              <a:cs typeface="Blackoak St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 Camera</a:t>
            </a:r>
            <a:endParaRPr lang="en-US" dirty="0"/>
          </a:p>
        </p:txBody>
      </p:sp>
      <p:pic>
        <p:nvPicPr>
          <p:cNvPr id="4" name="Content Placeholder 3" descr="images-2.jpeg"/>
          <p:cNvPicPr>
            <a:picLocks noGrp="1" noChangeAspect="1"/>
          </p:cNvPicPr>
          <p:nvPr>
            <p:ph idx="1"/>
          </p:nvPr>
        </p:nvPicPr>
        <p:blipFill>
          <a:blip r:embed="rId2"/>
          <a:srcRect l="-14356" r="-14356"/>
          <a:stretch>
            <a:fillRect/>
          </a:stretch>
        </p:blipFill>
        <p:spPr>
          <a:xfrm>
            <a:off x="832437" y="1615278"/>
            <a:ext cx="7624831" cy="41933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Green screen</a:t>
            </a:r>
            <a:endParaRPr lang="en-US" dirty="0"/>
          </a:p>
        </p:txBody>
      </p:sp>
      <p:pic>
        <p:nvPicPr>
          <p:cNvPr id="6" name="Content Placeholder 5" descr="images-3.jpeg"/>
          <p:cNvPicPr>
            <a:picLocks noGrp="1" noChangeAspect="1"/>
          </p:cNvPicPr>
          <p:nvPr>
            <p:ph idx="1"/>
          </p:nvPr>
        </p:nvPicPr>
        <p:blipFill>
          <a:blip r:embed="rId2"/>
          <a:srcRect l="-40915" r="-40915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 Lighting</a:t>
            </a:r>
            <a:endParaRPr lang="en-US" dirty="0"/>
          </a:p>
        </p:txBody>
      </p:sp>
      <p:pic>
        <p:nvPicPr>
          <p:cNvPr id="4" name="Content Placeholder 3" descr="images-4.jpeg"/>
          <p:cNvPicPr>
            <a:picLocks noGrp="1" noChangeAspect="1"/>
          </p:cNvPicPr>
          <p:nvPr>
            <p:ph idx="1"/>
          </p:nvPr>
        </p:nvPicPr>
        <p:blipFill>
          <a:blip r:embed="rId2"/>
          <a:srcRect l="-38913" r="-38913"/>
          <a:stretch>
            <a:fillRect/>
          </a:stretch>
        </p:blipFill>
        <p:spPr>
          <a:xfrm>
            <a:off x="2035121" y="1600201"/>
            <a:ext cx="5190789" cy="2854734"/>
          </a:xfrm>
        </p:spPr>
      </p:pic>
      <p:pic>
        <p:nvPicPr>
          <p:cNvPr id="5" name="Picture 4" descr="images-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6572" y="4852988"/>
            <a:ext cx="4229100" cy="19177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70223" y="3614028"/>
            <a:ext cx="2729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Position the lights correctly   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rot="16200000" flipH="1">
            <a:off x="1737683" y="4414450"/>
            <a:ext cx="1448328" cy="5861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168769" y="3983361"/>
            <a:ext cx="4024923" cy="15753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>
            <a:off x="1835372" y="4316757"/>
            <a:ext cx="2483870" cy="181707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168770" y="3983360"/>
            <a:ext cx="2891692" cy="24838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225910" y="4166277"/>
            <a:ext cx="1760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At least 2 lights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 clothing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sure that you are not wearing green or blue.</a:t>
            </a:r>
          </a:p>
          <a:p>
            <a:r>
              <a:rPr lang="en-US" dirty="0" smtClean="0"/>
              <a:t>Don’t be </a:t>
            </a:r>
            <a:r>
              <a:rPr lang="en-US" dirty="0" smtClean="0"/>
              <a:t>sloppy. </a:t>
            </a:r>
            <a:r>
              <a:rPr lang="en-US" dirty="0" smtClean="0"/>
              <a:t>W</a:t>
            </a:r>
            <a:r>
              <a:rPr lang="en-US" dirty="0" smtClean="0"/>
              <a:t>ear </a:t>
            </a:r>
            <a:r>
              <a:rPr lang="en-US" dirty="0" smtClean="0"/>
              <a:t>nice, clean, clothes.</a:t>
            </a:r>
            <a:endParaRPr lang="en-US" dirty="0"/>
          </a:p>
        </p:txBody>
      </p:sp>
      <p:pic>
        <p:nvPicPr>
          <p:cNvPr id="4" name="Picture 3" descr="images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1178" y="3272847"/>
            <a:ext cx="3729904" cy="31859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It should end up looking something like this: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112" y="1965130"/>
            <a:ext cx="6350000" cy="422910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6100009" y="5551829"/>
            <a:ext cx="1645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Lights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rot="16200000" flipV="1">
            <a:off x="5094522" y="4286562"/>
            <a:ext cx="2010975" cy="5195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 flipV="1">
            <a:off x="3959168" y="3151208"/>
            <a:ext cx="2982786" cy="18184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0800000">
            <a:off x="2549688" y="3377282"/>
            <a:ext cx="3810102" cy="21745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097479" y="5696157"/>
            <a:ext cx="962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Camera</a:t>
            </a:r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29" name="Straight Arrow Connector 28"/>
          <p:cNvCxnSpPr>
            <a:stCxn id="27" idx="0"/>
          </p:cNvCxnSpPr>
          <p:nvPr/>
        </p:nvCxnSpPr>
        <p:spPr>
          <a:xfrm rot="16200000" flipV="1">
            <a:off x="692677" y="3810281"/>
            <a:ext cx="3127114" cy="6446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298900" y="960524"/>
            <a:ext cx="12796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Green screen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 rot="16200000" flipH="1">
            <a:off x="1760694" y="1606889"/>
            <a:ext cx="1549124" cy="1549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Now that you are finished with </a:t>
            </a:r>
            <a:r>
              <a:rPr lang="en-US" dirty="0" smtClean="0"/>
              <a:t>studio. it’s </a:t>
            </a:r>
            <a:r>
              <a:rPr lang="en-US" dirty="0" smtClean="0"/>
              <a:t>time for editing!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76</Words>
  <Application>Microsoft Macintosh PowerPoint</Application>
  <PresentationFormat>On-screen Show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How to set up a studio  </vt:lpstr>
      <vt:lpstr>You will need the following:</vt:lpstr>
      <vt:lpstr>HD Camera</vt:lpstr>
      <vt:lpstr>Green screen</vt:lpstr>
      <vt:lpstr>Proper Lighting</vt:lpstr>
      <vt:lpstr>Proper clothing</vt:lpstr>
      <vt:lpstr>It should end up looking something like this:</vt:lpstr>
      <vt:lpstr>Now that you are finished with studio. it’s time for editing!</vt:lpstr>
    </vt:vector>
  </TitlesOfParts>
  <Company>BPS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setup a studio  </dc:title>
  <dc:creator>Olivia Norton</dc:creator>
  <cp:lastModifiedBy>student</cp:lastModifiedBy>
  <cp:revision>5</cp:revision>
  <dcterms:created xsi:type="dcterms:W3CDTF">2011-12-06T01:51:23Z</dcterms:created>
  <dcterms:modified xsi:type="dcterms:W3CDTF">2011-12-06T01:53:34Z</dcterms:modified>
</cp:coreProperties>
</file>